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4" r:id="rId3"/>
    <p:sldId id="262" r:id="rId4"/>
    <p:sldId id="263" r:id="rId5"/>
    <p:sldId id="258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64" r:id="rId17"/>
    <p:sldId id="276" r:id="rId18"/>
    <p:sldId id="265" r:id="rId19"/>
    <p:sldId id="277" r:id="rId20"/>
    <p:sldId id="270" r:id="rId21"/>
    <p:sldId id="278" r:id="rId22"/>
    <p:sldId id="266" r:id="rId23"/>
    <p:sldId id="279" r:id="rId24"/>
    <p:sldId id="271" r:id="rId25"/>
    <p:sldId id="280" r:id="rId26"/>
    <p:sldId id="274" r:id="rId27"/>
    <p:sldId id="281" r:id="rId28"/>
    <p:sldId id="267" r:id="rId29"/>
    <p:sldId id="282" r:id="rId30"/>
    <p:sldId id="273" r:id="rId31"/>
    <p:sldId id="283" r:id="rId32"/>
    <p:sldId id="268" r:id="rId33"/>
    <p:sldId id="284" r:id="rId34"/>
    <p:sldId id="275" r:id="rId35"/>
    <p:sldId id="285" r:id="rId36"/>
    <p:sldId id="272" r:id="rId37"/>
    <p:sldId id="286" r:id="rId38"/>
    <p:sldId id="269" r:id="rId39"/>
    <p:sldId id="287" r:id="rId40"/>
    <p:sldId id="288" r:id="rId41"/>
    <p:sldId id="291" r:id="rId42"/>
    <p:sldId id="290" r:id="rId43"/>
    <p:sldId id="289" r:id="rId44"/>
    <p:sldId id="26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57D62-892C-4EA5-B4B2-E1108C25F14F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44AA39-D050-4C15-AE91-B9272449DB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D22F1-01C9-42E1-BC4C-F6545477D6F1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E8475-BB0B-40EA-A11E-7261317DFC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934F7192-FF81-4FD8-AC47-D5D974A2DA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C974DA-DF15-4FAB-9BB9-4B37A63D3AE5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273821-77A5-43B1-A39E-DBB4CB57F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2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DE74D3-5C9D-4B01-823A-DB94EA37D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7DA99D-51FC-467B-AE78-646558E11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8A7B7-0237-4A6D-BB5A-D994174E5B4F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9DC713A-F01E-44F7-97CE-9EAAD6796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3273E-69BC-423B-ADA7-D29D5FF63CA6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69B99C-3867-4F38-A911-DDB99AD4B1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C09E646-433A-4A0C-9E3B-5631B13B932C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9BF54-CAC5-4D61-AD2C-9B398E629B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6F26A-BE64-4F34-99F0-3D0958FC3DA0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0A5BEC-E0D2-4092-8C2E-B2055AA438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40816-88C9-4A1A-B0FB-AD7B344F906C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A0AA9E6-C426-45FC-8617-BF2A2256C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149A3-8387-48CC-98C3-18102E7B9816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2DA2D3-07C6-4514-BFED-FCDB33F73F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C53B02-4043-4227-8143-880152973F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F2477-EDF8-4BC2-BED1-734D2FE5D057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E60448F-A16F-436B-8AAC-9A2E029D5B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81F0187-75A2-4701-A4E5-C7E1B3DD153C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742B99-8FCB-449F-9474-07A69375673B}" type="datetimeFigureOut">
              <a:rPr lang="en-US" smtClean="0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626786D-297B-4D4C-8652-2DC1A2A8A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schoolscience.com/matter-flow-chart-isn.pdf" TargetMode="External"/><Relationship Id="rId2" Type="http://schemas.openxmlformats.org/officeDocument/2006/relationships/hyperlink" Target="http://www.middleschoolscience.com/elements-compounds-mixtures-notes-is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smtClean="0"/>
              <a:t>Classifying Matter:</a:t>
            </a:r>
            <a:br>
              <a:rPr smtClean="0"/>
            </a:br>
            <a:r>
              <a:rPr smtClean="0"/>
              <a:t>Elements, Compounds, and Mixtures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pitchFamily="66" charset="0"/>
              </a:rPr>
              <a:t>Element, Compound or Mixture?</a:t>
            </a:r>
          </a:p>
        </p:txBody>
      </p:sp>
      <p:pic>
        <p:nvPicPr>
          <p:cNvPr id="52230" name="Picture 6" descr="mixtur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0613" y="1600200"/>
            <a:ext cx="4537075" cy="4648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510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pitchFamily="66" charset="0"/>
              </a:rPr>
              <a:t>Element, Compound or Mixture?</a:t>
            </a:r>
          </a:p>
        </p:txBody>
      </p:sp>
      <p:pic>
        <p:nvPicPr>
          <p:cNvPr id="54277" name="Picture 5" descr="compound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600200"/>
            <a:ext cx="4311650" cy="4419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01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pitchFamily="66" charset="0"/>
              </a:rPr>
              <a:t>Element, Compound or Mixture?</a:t>
            </a:r>
          </a:p>
        </p:txBody>
      </p:sp>
      <p:pic>
        <p:nvPicPr>
          <p:cNvPr id="55301" name="Picture 5" descr="mixture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5225" y="1676400"/>
            <a:ext cx="4165600" cy="4267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478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pitchFamily="66" charset="0"/>
              </a:rPr>
              <a:t>Element, Compound or Mixture?</a:t>
            </a:r>
          </a:p>
        </p:txBody>
      </p:sp>
      <p:pic>
        <p:nvPicPr>
          <p:cNvPr id="56325" name="Picture 5" descr="element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5225" y="1676400"/>
            <a:ext cx="4313238" cy="4419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010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pitchFamily="66" charset="0"/>
              </a:rPr>
              <a:t>Element, Compound or Mixture?</a:t>
            </a:r>
          </a:p>
        </p:txBody>
      </p:sp>
      <p:pic>
        <p:nvPicPr>
          <p:cNvPr id="57349" name="Picture 5" descr="mixture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6813" y="1676400"/>
            <a:ext cx="4087812" cy="4191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621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pitchFamily="66" charset="0"/>
              </a:rPr>
              <a:t>Element, Compound or Mixture?</a:t>
            </a:r>
          </a:p>
        </p:txBody>
      </p:sp>
      <p:pic>
        <p:nvPicPr>
          <p:cNvPr id="58375" name="Picture 7" descr="element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709738"/>
            <a:ext cx="4343400" cy="42370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052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quarter" idx="1"/>
          </p:nvPr>
        </p:nvSpPr>
        <p:spPr>
          <a:xfrm>
            <a:off x="1143000" y="15240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Rocks</a:t>
            </a:r>
          </a:p>
        </p:txBody>
      </p:sp>
      <p:pic>
        <p:nvPicPr>
          <p:cNvPr id="13316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16680"/>
            <a:ext cx="5943600" cy="39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Rocks</a:t>
            </a:r>
          </a:p>
        </p:txBody>
      </p:sp>
      <p:pic>
        <p:nvPicPr>
          <p:cNvPr id="14340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91456"/>
            <a:ext cx="6096000" cy="40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5364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6388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82077" y="1781071"/>
            <a:ext cx="1184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00-puresubstancesvs-mixturespresentation-120926125016-phpapp02/95/00pure-substances-vs-mixtures-presentation-1-728.jpg?cb=13486818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22292" b="31135"/>
          <a:stretch/>
        </p:blipFill>
        <p:spPr bwMode="auto">
          <a:xfrm>
            <a:off x="470865" y="283029"/>
            <a:ext cx="829213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7412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8436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Sugar</a:t>
            </a:r>
          </a:p>
        </p:txBody>
      </p:sp>
      <p:pic>
        <p:nvPicPr>
          <p:cNvPr id="19460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 Sugar</a:t>
            </a:r>
          </a:p>
        </p:txBody>
      </p:sp>
      <p:pic>
        <p:nvPicPr>
          <p:cNvPr id="20484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283287" y="2044837"/>
            <a:ext cx="26805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48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1508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2532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555005" y="1656270"/>
            <a:ext cx="6671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3556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4580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560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6628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252880" y="1377849"/>
            <a:ext cx="17411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NaCl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772400" cy="990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pure substance that cannot be separated into simpler substances by physical or chemical means.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AutoShape 2" descr="https://encrypted-tbn3.gstatic.com/images?q=tbn:ANd9GcTl3nShxbxr_wNBZSMX3pm0K3S62w3OW7imUh9tcyguodKS6m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encrypted-tbn1.gstatic.com/images?q=tbn:ANd9GcTM4-Qy3wbfSL3rxnxIuIUfD9L7ZR1kCbFhl4HfLXYJHv5qsc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43" y="2590800"/>
            <a:ext cx="639535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7652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8676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29402" y="1387909"/>
            <a:ext cx="10486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29700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30724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1748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2772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447127" y="1653712"/>
            <a:ext cx="14382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3796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4820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985693" y="1752527"/>
            <a:ext cx="8771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5844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6868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Compounds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03690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Pure substance composed of two or more </a:t>
            </a:r>
            <a:r>
              <a:rPr lang="en-US" sz="2800" i="1" dirty="0" smtClean="0"/>
              <a:t>different elements joined by chemical bonds.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i="1" dirty="0" smtClean="0"/>
              <a:t> </a:t>
            </a:r>
          </a:p>
          <a:p>
            <a:pPr lvl="1" eaLnBrk="1" hangingPunct="1"/>
            <a:r>
              <a:rPr lang="en-US" sz="2800" dirty="0" smtClean="0"/>
              <a:t>Made of elements in a specific ratio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dirty="0" smtClean="0"/>
              <a:t>   that is always the same</a:t>
            </a:r>
          </a:p>
          <a:p>
            <a:pPr lvl="1" eaLnBrk="1" hangingPunct="1"/>
            <a:r>
              <a:rPr lang="en-US" sz="2800" dirty="0" smtClean="0"/>
              <a:t>Has a chemical formula</a:t>
            </a:r>
          </a:p>
          <a:p>
            <a:pPr lvl="1" eaLnBrk="1" hangingPunct="1"/>
            <a:r>
              <a:rPr lang="en-US" sz="2800" dirty="0" smtClean="0"/>
              <a:t>Can only be separated by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dirty="0" smtClean="0"/>
              <a:t>   chemical means, not physically 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rot="20915313">
            <a:off x="6717421" y="2699362"/>
            <a:ext cx="1628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 rot="20671414">
            <a:off x="6038421" y="5373644"/>
            <a:ext cx="1564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CO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 rot="789037">
            <a:off x="6792754" y="4275195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NaCl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  <p:sp>
        <p:nvSpPr>
          <p:cNvPr id="5" name="Rectangle 4"/>
          <p:cNvSpPr/>
          <p:nvPr/>
        </p:nvSpPr>
        <p:spPr>
          <a:xfrm rot="20939266">
            <a:off x="1082384" y="2044837"/>
            <a:ext cx="10823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39940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40964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Detailed notes are located at: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hlinkClick r:id="rId2"/>
              </a:rPr>
              <a:t>http://www.middleschoolscience.com/elements-compounds-mixtures-notes-isn.pdf</a:t>
            </a:r>
            <a:r>
              <a:rPr lang="en-US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Flow Chart: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>
                <a:hlinkClick r:id="rId3"/>
              </a:rPr>
              <a:t>http://www.middleschoolscience.com/matter-flow-chart-isn.pdf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combination of two or more pure substances that are not chemically combined.</a:t>
            </a:r>
          </a:p>
          <a:p>
            <a:pPr eaLnBrk="1" hangingPunct="1"/>
            <a:r>
              <a:rPr lang="en-US" dirty="0" smtClean="0"/>
              <a:t>substances held together by </a:t>
            </a:r>
            <a:r>
              <a:rPr lang="en-US" i="1" dirty="0" smtClean="0"/>
              <a:t>physical forces, not chemical </a:t>
            </a:r>
          </a:p>
          <a:p>
            <a:pPr eaLnBrk="1" hangingPunct="1"/>
            <a:r>
              <a:rPr lang="en-US" dirty="0" smtClean="0"/>
              <a:t>No chemical change takes place </a:t>
            </a:r>
          </a:p>
          <a:p>
            <a:pPr eaLnBrk="1" hangingPunct="1"/>
            <a:r>
              <a:rPr lang="en-US" dirty="0" smtClean="0"/>
              <a:t>Each item retains its properties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in the mixture </a:t>
            </a:r>
          </a:p>
          <a:p>
            <a:pPr eaLnBrk="1" hangingPunct="1"/>
            <a:r>
              <a:rPr lang="en-US" dirty="0" smtClean="0"/>
              <a:t>They can be separated physically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46" name="Picture 6" descr="Concr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4143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Tap Water and Distilled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924425"/>
            <a:ext cx="2857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7296150" y="53340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Can you identify the following?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7724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You will be shown a series of photos.  Tell if each photo represents an item composed of an element, compound, or mixture.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Review:</a:t>
            </a:r>
          </a:p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element</a:t>
            </a:r>
            <a:r>
              <a:rPr lang="en-US" dirty="0" smtClean="0"/>
              <a:t> contains just one type of atom. 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compound</a:t>
            </a:r>
            <a:r>
              <a:rPr lang="en-US" dirty="0" smtClean="0"/>
              <a:t> contains two or more different atoms chemically joined together. 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mixture</a:t>
            </a:r>
            <a:r>
              <a:rPr lang="en-US" dirty="0" smtClean="0"/>
              <a:t> contains two or more different substances that are only physically joined together, not chemically.</a:t>
            </a:r>
          </a:p>
          <a:p>
            <a:pPr lvl="1" eaLnBrk="1" hangingPunct="1"/>
            <a:r>
              <a:rPr lang="en-US" dirty="0" smtClean="0"/>
              <a:t>A mixture can contain both elements and compounds.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pitchFamily="66" charset="0"/>
              </a:rPr>
              <a:t>What is an ELEMENT?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800600" cy="51054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sz="3400" b="1">
                <a:latin typeface="Comic Sans MS" pitchFamily="66" charset="0"/>
              </a:rPr>
              <a:t>A substance composed of a single kind of atom.</a:t>
            </a:r>
          </a:p>
          <a:p>
            <a:pPr>
              <a:buFontTx/>
              <a:buChar char="o"/>
            </a:pPr>
            <a:endParaRPr lang="en-US" sz="1800" b="1">
              <a:latin typeface="Comic Sans MS" pitchFamily="66" charset="0"/>
            </a:endParaRPr>
          </a:p>
          <a:p>
            <a:pPr>
              <a:buFontTx/>
              <a:buChar char="o"/>
            </a:pPr>
            <a:r>
              <a:rPr lang="en-US" sz="3400" b="1">
                <a:latin typeface="Comic Sans MS" pitchFamily="66" charset="0"/>
              </a:rPr>
              <a:t>Cannot be broken down into another substance by chemical or physical means.</a:t>
            </a:r>
          </a:p>
        </p:txBody>
      </p:sp>
      <p:pic>
        <p:nvPicPr>
          <p:cNvPr id="40968" name="Picture 8" descr="elemen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3550" y="1219200"/>
            <a:ext cx="2678113" cy="2743200"/>
          </a:xfrm>
          <a:noFill/>
          <a:ln/>
        </p:spPr>
      </p:pic>
      <p:pic>
        <p:nvPicPr>
          <p:cNvPr id="40970" name="Picture 10" descr="element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4038600"/>
            <a:ext cx="2684463" cy="26193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429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pitchFamily="66" charset="0"/>
              </a:rPr>
              <a:t>What is a COMPOUND?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36576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sz="3600" b="1">
                <a:latin typeface="Comic Sans MS" pitchFamily="66" charset="0"/>
              </a:rPr>
              <a:t>A substance in which two or more different elements are CHEMICALLY bonded together.</a:t>
            </a:r>
          </a:p>
        </p:txBody>
      </p:sp>
      <p:pic>
        <p:nvPicPr>
          <p:cNvPr id="43022" name="Picture 14" descr="compoun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752600"/>
            <a:ext cx="4089400" cy="4191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783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pitchFamily="66" charset="0"/>
              </a:rPr>
              <a:t>What is a MIXTURE?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648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3600" b="1">
              <a:latin typeface="Comic Sans MS" pitchFamily="66" charset="0"/>
            </a:endParaRPr>
          </a:p>
          <a:p>
            <a:pPr>
              <a:buFontTx/>
              <a:buChar char="o"/>
            </a:pPr>
            <a:r>
              <a:rPr lang="en-US" sz="3600" b="1">
                <a:latin typeface="Comic Sans MS" pitchFamily="66" charset="0"/>
              </a:rPr>
              <a:t>Two or more substances that are mixed together but are NOT chemically bonded.</a:t>
            </a:r>
          </a:p>
        </p:txBody>
      </p:sp>
      <p:pic>
        <p:nvPicPr>
          <p:cNvPr id="47113" name="Picture 9" descr="mix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752600"/>
            <a:ext cx="4014788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697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5091</TotalTime>
  <Words>539</Words>
  <Application>Microsoft Office PowerPoint</Application>
  <PresentationFormat>On-screen Show (4:3)</PresentationFormat>
  <Paragraphs>115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Comic Sans MS</vt:lpstr>
      <vt:lpstr>Georgia</vt:lpstr>
      <vt:lpstr>Wingdings</vt:lpstr>
      <vt:lpstr>Wingdings 2</vt:lpstr>
      <vt:lpstr>Civic</vt:lpstr>
      <vt:lpstr>Classifying Matter: Elements, Compounds, and Mixtures</vt:lpstr>
      <vt:lpstr>PowerPoint Presentation</vt:lpstr>
      <vt:lpstr>Elements</vt:lpstr>
      <vt:lpstr>Compounds</vt:lpstr>
      <vt:lpstr>Mixtures</vt:lpstr>
      <vt:lpstr>Can you identify the following?</vt:lpstr>
      <vt:lpstr>What is an ELEMENT?</vt:lpstr>
      <vt:lpstr>What is a COMPOUND?</vt:lpstr>
      <vt:lpstr>What is a MIXTURE?</vt:lpstr>
      <vt:lpstr>Element, Compound or Mixture?</vt:lpstr>
      <vt:lpstr>Element, Compound or Mixture?</vt:lpstr>
      <vt:lpstr>Element, Compound or Mixture?</vt:lpstr>
      <vt:lpstr>Element, Compound or Mixture?</vt:lpstr>
      <vt:lpstr>Element, Compound or Mixture?</vt:lpstr>
      <vt:lpstr>Element, Compound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Notes</vt:lpstr>
    </vt:vector>
  </TitlesOfParts>
  <Company>Johnson &amp; Johnson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mguthrie</cp:lastModifiedBy>
  <cp:revision>43</cp:revision>
  <dcterms:created xsi:type="dcterms:W3CDTF">2009-11-19T02:29:08Z</dcterms:created>
  <dcterms:modified xsi:type="dcterms:W3CDTF">2016-09-19T15:49:35Z</dcterms:modified>
</cp:coreProperties>
</file>