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343EE-385D-45CB-A3BE-EB4084550470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19C0A-E5E4-432F-8F6F-F8963BFF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77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34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8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85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8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46115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8151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02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18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54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714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8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3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0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93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4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78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7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129281"/>
            <a:ext cx="2551461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9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65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417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Bohr models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They aren’t just </a:t>
            </a:r>
            <a:r>
              <a:rPr lang="en-US" dirty="0" err="1" smtClean="0"/>
              <a:t>bohr</a:t>
            </a:r>
            <a:r>
              <a:rPr lang="en-US" dirty="0" smtClean="0"/>
              <a:t>-ring drawings!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Bohr models-a simple way to draw an 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Bohr models are a way of showing the electrons in an atom. </a:t>
            </a:r>
          </a:p>
          <a:p>
            <a:endParaRPr lang="en-US" dirty="0" smtClean="0"/>
          </a:p>
          <a:p>
            <a:r>
              <a:rPr lang="en-US" dirty="0" smtClean="0"/>
              <a:t> Electrons are arranged in energy levels.  In actual atoms, those energy levels are clouds of  crazy shapes where the electrons are likely to be found.  </a:t>
            </a:r>
          </a:p>
          <a:p>
            <a:endParaRPr lang="en-US" dirty="0" smtClean="0"/>
          </a:p>
          <a:p>
            <a:r>
              <a:rPr lang="en-US" dirty="0" smtClean="0"/>
              <a:t>Bohr models show the electron energy levels in nice, neat, easy to draw circles.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Nucleus</a:t>
            </a:r>
            <a:br>
              <a:rPr lang="en-US" dirty="0" smtClean="0"/>
            </a:br>
            <a:r>
              <a:rPr lang="en-US" sz="3100" dirty="0" smtClean="0"/>
              <a:t>(Put the number of protons and neutrons in your nucleus)</a:t>
            </a:r>
            <a:endParaRPr lang="en-US" sz="3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0" y="1943100"/>
            <a:ext cx="7543800" cy="685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Draw a circle in the middle of your drawing to represent the nucleus.  Write the number of protons and neutrons in the nucleus</a:t>
            </a:r>
            <a:r>
              <a:rPr lang="en-US" sz="900" dirty="0" smtClean="0"/>
              <a:t>.</a:t>
            </a:r>
            <a:endParaRPr lang="en-US" sz="900" dirty="0"/>
          </a:p>
        </p:txBody>
      </p:sp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3352800" y="3581400"/>
            <a:ext cx="1905000" cy="1828800"/>
          </a:xfrm>
          <a:prstGeom prst="ellipse">
            <a:avLst/>
          </a:prstGeom>
          <a:solidFill>
            <a:srgbClr val="92D050"/>
          </a:solidFill>
          <a:ln w="9525">
            <a:solidFill>
              <a:srgbClr val="CCC0D9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               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___P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     ___N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energy level</a:t>
            </a:r>
            <a:br>
              <a:rPr lang="en-US" dirty="0" smtClean="0"/>
            </a:br>
            <a:r>
              <a:rPr lang="en-US" sz="3100" dirty="0" smtClean="0"/>
              <a:t>(2 electrons)</a:t>
            </a:r>
            <a:endParaRPr lang="en-US" sz="3100" dirty="0"/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352800" y="3048000"/>
            <a:ext cx="1905000" cy="1828800"/>
          </a:xfrm>
          <a:prstGeom prst="ellipse">
            <a:avLst/>
          </a:prstGeom>
          <a:solidFill>
            <a:srgbClr val="92D050"/>
          </a:solidFill>
          <a:ln w="9525">
            <a:solidFill>
              <a:srgbClr val="CCC0D9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               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___P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     ___N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971800" y="2590800"/>
            <a:ext cx="2743200" cy="2667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38600" y="2438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1658957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Draw the first ring of electrons around the nucleus.  Only 2 electrons can fit in this energy level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 energy level</a:t>
            </a:r>
            <a:br>
              <a:rPr lang="en-US" dirty="0" smtClean="0"/>
            </a:br>
            <a:r>
              <a:rPr lang="en-US" sz="2800" dirty="0" smtClean="0"/>
              <a:t>(8 electrons)</a:t>
            </a:r>
            <a:endParaRPr lang="en-US" dirty="0"/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352800" y="3048000"/>
            <a:ext cx="1905000" cy="1828800"/>
          </a:xfrm>
          <a:prstGeom prst="ellipse">
            <a:avLst/>
          </a:prstGeom>
          <a:solidFill>
            <a:srgbClr val="92D050"/>
          </a:solidFill>
          <a:ln w="9525">
            <a:solidFill>
              <a:srgbClr val="CCC0D9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               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___P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     ___N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971800" y="2590800"/>
            <a:ext cx="2743200" cy="2667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0" y="3657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15240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Draw the second ring of electrons around the nucleus.  Only 8 electrons can fit in this energy level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2514600" y="2286000"/>
            <a:ext cx="3581400" cy="3352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1200" y="3810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228600"/>
            <a:ext cx="7668690" cy="14005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&amp; 4</a:t>
            </a:r>
            <a:r>
              <a:rPr lang="en-US" baseline="30000" dirty="0" smtClean="0"/>
              <a:t>th</a:t>
            </a:r>
            <a:r>
              <a:rPr lang="en-US" dirty="0" smtClean="0"/>
              <a:t>   energy levels</a:t>
            </a:r>
            <a:br>
              <a:rPr lang="en-US" dirty="0" smtClean="0"/>
            </a:br>
            <a:r>
              <a:rPr lang="en-US" sz="2800" dirty="0" smtClean="0"/>
              <a:t>(18 electrons in the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, 32 electrons in the 4th</a:t>
            </a:r>
            <a:endParaRPr lang="en-US" dirty="0"/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276600" y="3581400"/>
            <a:ext cx="1905000" cy="1828800"/>
          </a:xfrm>
          <a:prstGeom prst="ellipse">
            <a:avLst/>
          </a:prstGeom>
          <a:solidFill>
            <a:srgbClr val="92D050"/>
          </a:solidFill>
          <a:ln w="9525">
            <a:solidFill>
              <a:srgbClr val="CCC0D9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               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___P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     ___N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895600" y="3352800"/>
            <a:ext cx="2590800" cy="2362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05400" y="4038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1343200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Draw the next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 and 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ring of electrons around the nucleus.  18 electrons can fit in the 3rd energy level and 32 electrons can fit in the 4the energy level</a:t>
            </a:r>
            <a:endParaRPr lang="en-US" sz="2000" dirty="0"/>
          </a:p>
        </p:txBody>
      </p:sp>
      <p:sp>
        <p:nvSpPr>
          <p:cNvPr id="9" name="Oval 8"/>
          <p:cNvSpPr/>
          <p:nvPr/>
        </p:nvSpPr>
        <p:spPr>
          <a:xfrm>
            <a:off x="2514600" y="3048000"/>
            <a:ext cx="3276600" cy="2971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62600" y="4267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e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133600" y="2667000"/>
            <a:ext cx="3962400" cy="3733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867400" y="4572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 e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752600" y="2362200"/>
            <a:ext cx="4724400" cy="426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172200" y="5029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32 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5257"/>
            <a:ext cx="6629400" cy="879143"/>
          </a:xfrm>
        </p:spPr>
        <p:txBody>
          <a:bodyPr/>
          <a:lstStyle/>
          <a:p>
            <a:r>
              <a:rPr lang="en-US" dirty="0" smtClean="0"/>
              <a:t>Magnesium Bohr Model</a:t>
            </a:r>
            <a:endParaRPr lang="en-US" dirty="0"/>
          </a:p>
        </p:txBody>
      </p:sp>
      <p:pic>
        <p:nvPicPr>
          <p:cNvPr id="6" name="Picture Placeholder 5" descr="Energy Level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2895600"/>
            <a:ext cx="3657600" cy="3705305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1143000"/>
            <a:ext cx="5486400" cy="530352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>*Magnesium has 12 electrons</a:t>
            </a:r>
          </a:p>
          <a:p>
            <a:pPr algn="l"/>
            <a:r>
              <a:rPr lang="en-US" sz="2000" dirty="0" smtClean="0"/>
              <a:t>*Put 2 dots  on the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ring.</a:t>
            </a:r>
          </a:p>
          <a:p>
            <a:pPr algn="l"/>
            <a:r>
              <a:rPr lang="en-US" sz="2000" dirty="0" smtClean="0"/>
              <a:t>*Put  8 dots in the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ring.</a:t>
            </a:r>
          </a:p>
          <a:p>
            <a:pPr algn="l"/>
            <a:r>
              <a:rPr lang="en-US" sz="2000" dirty="0" smtClean="0"/>
              <a:t>*Put the rest of the electrons in the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ring.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5257"/>
            <a:ext cx="6629400" cy="879143"/>
          </a:xfrm>
        </p:spPr>
        <p:txBody>
          <a:bodyPr/>
          <a:lstStyle/>
          <a:p>
            <a:r>
              <a:rPr lang="en-US" dirty="0" smtClean="0"/>
              <a:t>Valence Electrons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1143000"/>
            <a:ext cx="7924800" cy="3657600"/>
          </a:xfrm>
        </p:spPr>
        <p:txBody>
          <a:bodyPr>
            <a:noAutofit/>
          </a:bodyPr>
          <a:lstStyle/>
          <a:p>
            <a:r>
              <a:rPr lang="en-US" sz="2800" dirty="0"/>
              <a:t>are the </a:t>
            </a:r>
            <a:r>
              <a:rPr lang="en-US" sz="2800" b="1" dirty="0"/>
              <a:t>electrons</a:t>
            </a:r>
            <a:r>
              <a:rPr lang="en-US" sz="2800" dirty="0"/>
              <a:t> in the outer shell of an atom. The </a:t>
            </a:r>
            <a:r>
              <a:rPr lang="en-US" sz="2800" b="1" dirty="0"/>
              <a:t>valence electrons</a:t>
            </a:r>
            <a:r>
              <a:rPr lang="en-US" sz="2800" dirty="0"/>
              <a:t> are the ones involved in forming bonds to adjacent atoms. Therefore, the number of VE is important for determining the number of bonds an atom will </a:t>
            </a:r>
            <a:r>
              <a:rPr lang="en-US" sz="2800" dirty="0" smtClean="0"/>
              <a:t>form</a:t>
            </a:r>
            <a:r>
              <a:rPr lang="en-US" sz="2800" dirty="0"/>
              <a:t>.</a:t>
            </a:r>
          </a:p>
        </p:txBody>
      </p:sp>
      <p:pic>
        <p:nvPicPr>
          <p:cNvPr id="1026" name="Picture 2" descr="valence+electron-04.png (1600×1082)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8" r="4409" b="4346"/>
          <a:stretch/>
        </p:blipFill>
        <p:spPr bwMode="auto">
          <a:xfrm>
            <a:off x="5327576" y="3657600"/>
            <a:ext cx="3365647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88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831" y="-375323"/>
            <a:ext cx="9644431" cy="723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88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628</TotalTime>
  <Words>239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Ion</vt:lpstr>
      <vt:lpstr>Bohr models</vt:lpstr>
      <vt:lpstr>Bohr models-a simple way to draw an atom</vt:lpstr>
      <vt:lpstr>The Nucleus (Put the number of protons and neutrons in your nucleus)</vt:lpstr>
      <vt:lpstr>1st energy level (2 electrons)</vt:lpstr>
      <vt:lpstr>2nd  energy level (8 electrons)</vt:lpstr>
      <vt:lpstr>3rd &amp; 4th   energy levels (18 electrons in the 3rd, 32 electrons in the 4th</vt:lpstr>
      <vt:lpstr>Magnesium Bohr Model</vt:lpstr>
      <vt:lpstr>Valence Electrons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Bohr models</dc:title>
  <dc:creator>Miller Karen</dc:creator>
  <cp:lastModifiedBy>mguthrie</cp:lastModifiedBy>
  <cp:revision>19</cp:revision>
  <cp:lastPrinted>2017-09-13T17:17:42Z</cp:lastPrinted>
  <dcterms:created xsi:type="dcterms:W3CDTF">2006-08-16T00:00:00Z</dcterms:created>
  <dcterms:modified xsi:type="dcterms:W3CDTF">2017-09-13T19:54:43Z</dcterms:modified>
</cp:coreProperties>
</file>